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4" r:id="rId1"/>
  </p:sldMasterIdLst>
  <p:notesMasterIdLst>
    <p:notesMasterId r:id="rId4"/>
  </p:notesMasterIdLst>
  <p:handoutMasterIdLst>
    <p:handoutMasterId r:id="rId5"/>
  </p:handoutMasterIdLst>
  <p:sldIdLst>
    <p:sldId id="345" r:id="rId2"/>
    <p:sldId id="346" r:id="rId3"/>
  </p:sldIdLst>
  <p:sldSz cx="9144000" cy="6858000" type="screen4x3"/>
  <p:notesSz cx="6858000" cy="91440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FF00"/>
    <a:srgbClr val="FF0000"/>
    <a:srgbClr val="9933FF"/>
    <a:srgbClr val="FFFFCC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582" autoAdjust="0"/>
    <p:restoredTop sz="94660"/>
  </p:normalViewPr>
  <p:slideViewPr>
    <p:cSldViewPr>
      <p:cViewPr varScale="1">
        <p:scale>
          <a:sx n="101" d="100"/>
          <a:sy n="101" d="100"/>
        </p:scale>
        <p:origin x="1806" y="11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notesMaster" Target="notesMasters/notesMaster1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06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806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052CA667-DB3E-44BE-9AEF-E11A8E3728B7}" type="datetimeFigureOut">
              <a:rPr lang="en-GB"/>
              <a:pPr>
                <a:defRPr/>
              </a:pPr>
              <a:t>31/07/2015</a:t>
            </a:fld>
            <a:endParaRPr lang="en-GB"/>
          </a:p>
        </p:txBody>
      </p:sp>
      <p:sp>
        <p:nvSpPr>
          <p:cNvPr id="8806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8806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DBADFF4F-B11B-43B5-8D18-FF13708989BD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84172752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15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915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4613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F4EC3D0F-C483-4BF9-A3B7-48BD8ADE7E05}" type="datetimeFigureOut">
              <a:rPr lang="en-GB"/>
              <a:pPr>
                <a:defRPr/>
              </a:pPr>
              <a:t>31/07/2015</a:t>
            </a:fld>
            <a:endParaRPr lang="en-GB"/>
          </a:p>
        </p:txBody>
      </p:sp>
      <p:sp>
        <p:nvSpPr>
          <p:cNvPr id="13316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4915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5800" y="4343400"/>
            <a:ext cx="5486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noProof="0" smtClean="0"/>
              <a:t>Click to edit Master text styles</a:t>
            </a:r>
          </a:p>
          <a:p>
            <a:pPr lvl="1"/>
            <a:r>
              <a:rPr lang="en-GB" noProof="0" smtClean="0"/>
              <a:t>Second level</a:t>
            </a:r>
          </a:p>
          <a:p>
            <a:pPr lvl="2"/>
            <a:r>
              <a:rPr lang="en-GB" noProof="0" smtClean="0"/>
              <a:t>Third level</a:t>
            </a:r>
          </a:p>
          <a:p>
            <a:pPr lvl="3"/>
            <a:r>
              <a:rPr lang="en-GB" noProof="0" smtClean="0"/>
              <a:t>Fourth level</a:t>
            </a:r>
          </a:p>
          <a:p>
            <a:pPr lvl="4"/>
            <a:r>
              <a:rPr lang="en-GB" noProof="0" smtClean="0"/>
              <a:t>Fifth level</a:t>
            </a:r>
          </a:p>
        </p:txBody>
      </p:sp>
      <p:sp>
        <p:nvSpPr>
          <p:cNvPr id="4915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pPr>
              <a:defRPr/>
            </a:pPr>
            <a:endParaRPr lang="en-GB"/>
          </a:p>
        </p:txBody>
      </p:sp>
      <p:sp>
        <p:nvSpPr>
          <p:cNvPr id="4915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4613" y="8685213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pPr>
              <a:defRPr/>
            </a:pPr>
            <a:fld id="{427C4F9E-9473-4492-A01A-0D4C1EA0AA9F}" type="slidenum">
              <a:rPr lang="en-GB"/>
              <a:pPr>
                <a:defRPr/>
              </a:pPr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437599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Calibri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608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4608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en-GB" smtClean="0">
              <a:latin typeface="Calibri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08859692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555875" y="333375"/>
            <a:ext cx="3779838" cy="15319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4338" name="Rectangle 2"/>
          <p:cNvSpPr>
            <a:spLocks noGrp="1" noChangeArrowheads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>
            <a:lvl1pPr>
              <a:defRPr/>
            </a:lvl1pPr>
          </a:lstStyle>
          <a:p>
            <a:pPr lvl="0"/>
            <a:r>
              <a:rPr lang="en-IE" noProof="0" smtClean="0"/>
              <a:t>Click to edit Master title style</a:t>
            </a:r>
          </a:p>
        </p:txBody>
      </p:sp>
      <p:sp>
        <p:nvSpPr>
          <p:cNvPr id="14339" name="Rectangle 3"/>
          <p:cNvSpPr>
            <a:spLocks noGrp="1" noChangeArrowheads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FontTx/>
              <a:buNone/>
              <a:defRPr/>
            </a:lvl1pPr>
          </a:lstStyle>
          <a:p>
            <a:pPr lvl="0"/>
            <a:r>
              <a:rPr lang="en-IE" noProof="0" smtClean="0"/>
              <a:t>Click to edit Master subtitle style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xfrm>
            <a:off x="457200" y="6245225"/>
            <a:ext cx="2133600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xfrm>
            <a:off x="468313" y="6245225"/>
            <a:ext cx="5551487" cy="47625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chemeClr val="accent2"/>
                </a:solidFill>
              </a:defRPr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20085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AF43FC6-39EE-4DD1-A67F-37393C3FE1BE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866746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9A87D8C-59B0-4790-A21F-7BC46373FFD5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4721396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OverTx" preserve="1">
  <p:cSld name="Title and Content over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8229600" cy="21859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3938588"/>
            <a:ext cx="8229600" cy="2187575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FA88CEF-06C6-482E-B632-49074AC67380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9497177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chart" preserve="1">
  <p:cSld name="Title and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hart Placeholder 2"/>
          <p:cNvSpPr>
            <a:spLocks noGrp="1"/>
          </p:cNvSpPr>
          <p:nvPr>
            <p:ph type="chart" idx="1"/>
          </p:nvPr>
        </p:nvSpPr>
        <p:spPr>
          <a:xfrm>
            <a:off x="457200" y="1600200"/>
            <a:ext cx="8229600" cy="4525963"/>
          </a:xfrm>
        </p:spPr>
        <p:txBody>
          <a:bodyPr/>
          <a:lstStyle/>
          <a:p>
            <a:pPr lvl="0"/>
            <a:endParaRPr lang="en-IE" noProof="0" smtClean="0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718CEF7-66AC-4B2D-A199-5AA7CF00D09C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100449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FCE6C1E-BAB3-49BC-BCEB-32BCF2C31E0E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5208744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9C100BD-7304-4DD6-B84B-5AA359A09091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34207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ABFA476-EDA7-4EB3-97D6-8C66611DC064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4611177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2C0803B-88FE-4452-94F0-2525C2464FDC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03347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D1B31AE-5CB1-4FCE-A467-C8493F230D0E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9532101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135E849-CFDD-481E-87E5-85B28E737ED1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29196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IE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D9D611B-21C5-45B9-ACD0-AC53172C7CE9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519803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IE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IE" noProof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4452FEF6-BBA1-43B7-A511-1FF27C964779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88244200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1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IE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IE" smtClean="0"/>
              <a:t>Click to edit Master text styles</a:t>
            </a:r>
          </a:p>
          <a:p>
            <a:pPr lvl="1"/>
            <a:r>
              <a:rPr lang="en-IE" smtClean="0"/>
              <a:t>Second level</a:t>
            </a:r>
          </a:p>
          <a:p>
            <a:pPr lvl="2"/>
            <a:r>
              <a:rPr lang="en-IE" smtClean="0"/>
              <a:t>Third level</a:t>
            </a:r>
          </a:p>
          <a:p>
            <a:pPr lvl="3"/>
            <a:r>
              <a:rPr lang="en-IE" smtClean="0"/>
              <a:t>Fourth level</a:t>
            </a:r>
          </a:p>
          <a:p>
            <a:pPr lvl="4"/>
            <a:r>
              <a:rPr lang="en-IE" smtClean="0"/>
              <a:t>Fifth level</a:t>
            </a:r>
          </a:p>
        </p:txBody>
      </p:sp>
      <p:sp>
        <p:nvSpPr>
          <p:cNvPr id="12292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457200" y="6245225"/>
            <a:ext cx="3754438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pPr>
              <a:defRPr/>
            </a:pPr>
            <a:endParaRPr lang="en-US">
              <a:solidFill>
                <a:srgbClr val="333399"/>
              </a:solidFill>
            </a:endParaRPr>
          </a:p>
        </p:txBody>
      </p:sp>
      <p:sp>
        <p:nvSpPr>
          <p:cNvPr id="12293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68313" y="6245225"/>
            <a:ext cx="597535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pPr>
              <a:defRPr/>
            </a:pPr>
            <a:r>
              <a:rPr lang="en-IE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  <p:sp>
        <p:nvSpPr>
          <p:cNvPr id="12294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5225"/>
            <a:ext cx="2133600" cy="476250"/>
          </a:xfrm>
          <a:prstGeom prst="rect">
            <a:avLst/>
          </a:prstGeom>
          <a:noFill/>
          <a:ln>
            <a:noFill/>
          </a:ln>
          <a:effectLst/>
          <a:ex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9664847D-19B1-4319-B4D2-959CCF6B168E}" type="slidenum">
              <a:rPr lang="en-IE">
                <a:solidFill>
                  <a:srgbClr val="000000"/>
                </a:solidFill>
              </a:rPr>
              <a:pPr>
                <a:defRPr/>
              </a:pPr>
              <a:t>‹#›</a:t>
            </a:fld>
            <a:endParaRPr lang="en-IE">
              <a:solidFill>
                <a:srgbClr val="000000"/>
              </a:solidFill>
            </a:endParaRPr>
          </a:p>
        </p:txBody>
      </p:sp>
      <p:pic>
        <p:nvPicPr>
          <p:cNvPr id="1031" name="Picture 1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588125" y="5876925"/>
            <a:ext cx="2195513" cy="784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32120942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6" r:id="rId2"/>
    <p:sldLayoutId id="2147483677" r:id="rId3"/>
    <p:sldLayoutId id="2147483678" r:id="rId4"/>
    <p:sldLayoutId id="2147483679" r:id="rId5"/>
    <p:sldLayoutId id="2147483680" r:id="rId6"/>
    <p:sldLayoutId id="2147483681" r:id="rId7"/>
    <p:sldLayoutId id="2147483682" r:id="rId8"/>
    <p:sldLayoutId id="2147483683" r:id="rId9"/>
    <p:sldLayoutId id="2147483684" r:id="rId10"/>
    <p:sldLayoutId id="2147483685" r:id="rId11"/>
    <p:sldLayoutId id="2147483686" r:id="rId12"/>
    <p:sldLayoutId id="2147483687" r:id="rId13"/>
  </p:sldLayoutIdLst>
  <p:hf sldNum="0" hd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accent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accent2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accent2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accent2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accent2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accent2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accent2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accent2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accent2"/>
          </a:solidFill>
          <a:latin typeface="Arial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accent2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accent2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accent2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accent2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sz="2000">
          <a:solidFill>
            <a:schemeClr val="accent2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058" name="Rectangle 2"/>
          <p:cNvSpPr>
            <a:spLocks noGrp="1"/>
          </p:cNvSpPr>
          <p:nvPr>
            <p:ph type="ctrTitle"/>
          </p:nvPr>
        </p:nvSpPr>
        <p:spPr>
          <a:xfrm>
            <a:off x="611560" y="1556792"/>
            <a:ext cx="7851648" cy="1828800"/>
          </a:xfrm>
        </p:spPr>
        <p:txBody>
          <a:bodyPr>
            <a:normAutofit/>
          </a:bodyPr>
          <a:lstStyle/>
          <a:p>
            <a:pPr algn="ctr"/>
            <a:r>
              <a:rPr lang="en-IE" dirty="0" smtClean="0">
                <a:effectLst/>
              </a:rPr>
              <a:t/>
            </a:r>
            <a:br>
              <a:rPr lang="en-IE" dirty="0" smtClean="0">
                <a:effectLst/>
              </a:rPr>
            </a:br>
            <a:r>
              <a:rPr lang="en-IE" dirty="0" smtClean="0">
                <a:solidFill>
                  <a:schemeClr val="tx1"/>
                </a:solidFill>
                <a:effectLst/>
                <a:latin typeface="+mn-lt"/>
              </a:rPr>
              <a:t>Mathematics Learning Support</a:t>
            </a:r>
            <a:endParaRPr lang="en-US" dirty="0" smtClean="0">
              <a:solidFill>
                <a:schemeClr val="tx1"/>
              </a:solidFill>
              <a:effectLst/>
              <a:latin typeface="+mn-lt"/>
            </a:endParaRPr>
          </a:p>
        </p:txBody>
      </p:sp>
      <p:sp>
        <p:nvSpPr>
          <p:cNvPr id="45059" name="Rectangle 3"/>
          <p:cNvSpPr>
            <a:spLocks noGrp="1"/>
          </p:cNvSpPr>
          <p:nvPr>
            <p:ph type="subTitle" idx="1"/>
          </p:nvPr>
        </p:nvSpPr>
        <p:spPr>
          <a:xfrm>
            <a:off x="1547664" y="3861048"/>
            <a:ext cx="6400800" cy="1752600"/>
          </a:xfrm>
        </p:spPr>
        <p:txBody>
          <a:bodyPr/>
          <a:lstStyle/>
          <a:p>
            <a:r>
              <a:rPr lang="en-IE" dirty="0" smtClean="0">
                <a:solidFill>
                  <a:schemeClr val="tx1"/>
                </a:solidFill>
              </a:rPr>
              <a:t>Individual differences and needs in mathematics support</a:t>
            </a:r>
            <a:endParaRPr lang="en-GB" dirty="0" smtClean="0">
              <a:solidFill>
                <a:schemeClr val="bg1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IE" dirty="0" smtClean="0"/>
              <a:t>Differences and Needs</a:t>
            </a:r>
            <a:endParaRPr lang="en-IE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IE" dirty="0" smtClean="0"/>
              <a:t>Thinking Styles</a:t>
            </a:r>
          </a:p>
          <a:p>
            <a:r>
              <a:rPr lang="en-IE" dirty="0" smtClean="0"/>
              <a:t>Learning Styles</a:t>
            </a:r>
          </a:p>
          <a:p>
            <a:r>
              <a:rPr lang="en-IE" dirty="0" smtClean="0"/>
              <a:t>Maths Anxiety</a:t>
            </a:r>
          </a:p>
          <a:p>
            <a:r>
              <a:rPr lang="en-IE" dirty="0" smtClean="0"/>
              <a:t>Specific learning differences</a:t>
            </a:r>
          </a:p>
          <a:p>
            <a:r>
              <a:rPr lang="en-IE" dirty="0" smtClean="0"/>
              <a:t>Counselling</a:t>
            </a:r>
            <a:endParaRPr lang="en-IE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>
              <a:defRPr/>
            </a:pPr>
            <a:r>
              <a:rPr lang="en-IE" smtClean="0">
                <a:solidFill>
                  <a:srgbClr val="333399"/>
                </a:solidFill>
              </a:rPr>
              <a:t>irishmathssupport@gmail.com</a:t>
            </a:r>
          </a:p>
          <a:p>
            <a:pPr>
              <a:defRPr/>
            </a:pPr>
            <a:r>
              <a:rPr lang="en-US" smtClean="0">
                <a:solidFill>
                  <a:srgbClr val="333399"/>
                </a:solidFill>
              </a:rPr>
              <a:t>http://supportcentre.maths.nuim.ie/mathsnetwork/</a:t>
            </a:r>
            <a:endParaRPr lang="en-IE">
              <a:solidFill>
                <a:srgbClr val="333399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87004272"/>
      </p:ext>
    </p:extLst>
  </p:cSld>
  <p:clrMapOvr>
    <a:masterClrMapping/>
  </p:clrMapOvr>
</p:sld>
</file>

<file path=ppt/theme/theme1.xml><?xml version="1.0" encoding="utf-8"?>
<a:theme xmlns:a="http://schemas.openxmlformats.org/drawingml/2006/main" name="3_Default Design">
  <a:themeElements>
    <a:clrScheme name="3_Default Design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3_Default Design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IE" sz="1800" b="0" i="0" u="none" strike="noStrike" cap="none" normalizeH="0" baseline="0" smtClean="0">
            <a:ln>
              <a:noFill/>
            </a:ln>
            <a:solidFill>
              <a:schemeClr val="accent2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IE" sz="1800" b="0" i="0" u="none" strike="noStrike" cap="none" normalizeH="0" baseline="0" smtClean="0">
            <a:ln>
              <a:noFill/>
            </a:ln>
            <a:solidFill>
              <a:schemeClr val="accent2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3_Default Design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Default Design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Default Design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Default Design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Default Design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3_Default Design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Default Design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Default Design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Default Design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Default Design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Default Design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3_Default Design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4688</TotalTime>
  <Words>25</Words>
  <Application>Microsoft Office PowerPoint</Application>
  <PresentationFormat>On-screen Show (4:3)</PresentationFormat>
  <Paragraphs>10</Paragraphs>
  <Slides>2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5" baseType="lpstr">
      <vt:lpstr>Arial</vt:lpstr>
      <vt:lpstr>Calibri</vt:lpstr>
      <vt:lpstr>3_Default Design</vt:lpstr>
      <vt:lpstr> Mathematics Learning Support</vt:lpstr>
      <vt:lpstr>Differences and Needs</vt:lpstr>
    </vt:vector>
  </TitlesOfParts>
  <Company>University of Limerick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Teaching for Understanding</dc:title>
  <dc:creator>Lect</dc:creator>
  <cp:lastModifiedBy>Olivia.Fitzmaurice</cp:lastModifiedBy>
  <cp:revision>48</cp:revision>
  <dcterms:created xsi:type="dcterms:W3CDTF">2010-08-24T15:28:13Z</dcterms:created>
  <dcterms:modified xsi:type="dcterms:W3CDTF">2015-07-31T13:26:21Z</dcterms:modified>
  <cp:version/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TemplateID">
    <vt:lpwstr>TC018935939991</vt:lpwstr>
  </property>
</Properties>
</file>

<file path=docProps/thumbnail.jpeg>
</file>