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"/>
  </p:notesMasterIdLst>
  <p:handoutMasterIdLst>
    <p:handoutMasterId r:id="rId5"/>
  </p:handoutMasterIdLst>
  <p:sldIdLst>
    <p:sldId id="345" r:id="rId2"/>
    <p:sldId id="346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9933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82" autoAdjust="0"/>
    <p:restoredTop sz="94660"/>
  </p:normalViewPr>
  <p:slideViewPr>
    <p:cSldViewPr>
      <p:cViewPr varScale="1">
        <p:scale>
          <a:sx n="101" d="100"/>
          <a:sy n="101" d="100"/>
        </p:scale>
        <p:origin x="180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52CA667-DB3E-44BE-9AEF-E11A8E3728B7}" type="datetimeFigureOut">
              <a:rPr lang="en-GB"/>
              <a:pPr>
                <a:defRPr/>
              </a:pPr>
              <a:t>31/07/2015</a:t>
            </a:fld>
            <a:endParaRPr lang="en-GB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ADFF4F-B11B-43B5-8D18-FF13708989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172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EC3D0F-C483-4BF9-A3B7-48BD8ADE7E05}" type="datetimeFigureOut">
              <a:rPr lang="en-GB"/>
              <a:pPr>
                <a:defRPr/>
              </a:pPr>
              <a:t>31/07/2015</a:t>
            </a:fld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27C4F9E-9473-4492-A01A-0D4C1EA0AA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759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596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33375"/>
            <a:ext cx="3779838" cy="153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IE" noProof="0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IE" noProof="0" smtClean="0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68313" y="6245225"/>
            <a:ext cx="5551487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008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43FC6-39EE-4DD1-A67F-37393C3FE1BE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667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7D8C-59B0-4790-A21F-7BC46373FFD5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213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88CEF-06C6-482E-B632-49074AC67380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71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I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8CEF7-66AC-4B2D-A199-5AA7CF00D09C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044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E6C1E-BAB3-49BC-BCEB-32BCF2C31E0E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087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100BD-7304-4DD6-B84B-5AA359A09091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20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BFA476-EDA7-4EB3-97D6-8C66611DC064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111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0803B-88FE-4452-94F0-2525C2464FDC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334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B31AE-5CB1-4FCE-A467-C8493F230D0E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321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35E849-CFDD-481E-87E5-85B28E737ED1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19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D611B-21C5-45B9-ACD0-AC53172C7CE9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980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2FEF6-BBA1-43B7-A511-1FF27C964779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442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IE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IE" smtClean="0"/>
              <a:t>Click to edit Master text styles</a:t>
            </a:r>
          </a:p>
          <a:p>
            <a:pPr lvl="1"/>
            <a:r>
              <a:rPr lang="en-IE" smtClean="0"/>
              <a:t>Second level</a:t>
            </a:r>
          </a:p>
          <a:p>
            <a:pPr lvl="2"/>
            <a:r>
              <a:rPr lang="en-IE" smtClean="0"/>
              <a:t>Third level</a:t>
            </a:r>
          </a:p>
          <a:p>
            <a:pPr lvl="3"/>
            <a:r>
              <a:rPr lang="en-IE" smtClean="0"/>
              <a:t>Fourth level</a:t>
            </a:r>
          </a:p>
          <a:p>
            <a:pPr lvl="4"/>
            <a:r>
              <a:rPr lang="en-IE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3754438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333399"/>
              </a:solidFill>
            </a:endParaRP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245225"/>
            <a:ext cx="597535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en-IE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664847D-19B1-4319-B4D2-959CCF6B168E}" type="slidenum">
              <a:rPr lang="en-I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IE">
              <a:solidFill>
                <a:srgbClr val="000000"/>
              </a:solidFill>
            </a:endParaRPr>
          </a:p>
        </p:txBody>
      </p:sp>
      <p:pic>
        <p:nvPicPr>
          <p:cNvPr id="1031" name="Picture 1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5876925"/>
            <a:ext cx="2195513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1209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ctrTitle"/>
          </p:nvPr>
        </p:nvSpPr>
        <p:spPr>
          <a:xfrm>
            <a:off x="611560" y="1556792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IE" dirty="0" smtClean="0">
                <a:effectLst/>
              </a:rPr>
              <a:t/>
            </a:r>
            <a:br>
              <a:rPr lang="en-IE" dirty="0" smtClean="0">
                <a:effectLst/>
              </a:rPr>
            </a:br>
            <a:r>
              <a:rPr lang="en-IE" dirty="0" smtClean="0">
                <a:solidFill>
                  <a:schemeClr val="tx1"/>
                </a:solidFill>
                <a:effectLst/>
                <a:latin typeface="+mn-lt"/>
              </a:rPr>
              <a:t>Mathematics Learning Support</a:t>
            </a:r>
            <a:endParaRPr lang="en-US" dirty="0" smtClean="0"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5059" name="Rectangle 3"/>
          <p:cNvSpPr>
            <a:spLocks noGrp="1"/>
          </p:cNvSpPr>
          <p:nvPr>
            <p:ph type="subTitle" idx="1"/>
          </p:nvPr>
        </p:nvSpPr>
        <p:spPr>
          <a:xfrm>
            <a:off x="1547664" y="3861048"/>
            <a:ext cx="6400800" cy="1752600"/>
          </a:xfrm>
        </p:spPr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Individual differences and needs in mathematics support</a:t>
            </a:r>
            <a:endParaRPr lang="en-GB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Differences and Needs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Thinking Styles</a:t>
            </a:r>
          </a:p>
          <a:p>
            <a:r>
              <a:rPr lang="en-IE" dirty="0" smtClean="0"/>
              <a:t>Learning Styles</a:t>
            </a:r>
          </a:p>
          <a:p>
            <a:r>
              <a:rPr lang="en-IE" dirty="0" smtClean="0"/>
              <a:t>Maths Anxiety</a:t>
            </a:r>
          </a:p>
          <a:p>
            <a:r>
              <a:rPr lang="en-IE" dirty="0" smtClean="0"/>
              <a:t>Specific learning differences</a:t>
            </a:r>
          </a:p>
          <a:p>
            <a:r>
              <a:rPr lang="en-IE" dirty="0" smtClean="0"/>
              <a:t>Counselling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E" smtClean="0">
                <a:solidFill>
                  <a:srgbClr val="333399"/>
                </a:solidFill>
              </a:rPr>
              <a:t>irishmathssupport@gmail.com</a:t>
            </a:r>
          </a:p>
          <a:p>
            <a:pPr>
              <a:defRPr/>
            </a:pPr>
            <a:r>
              <a:rPr lang="en-US" smtClean="0">
                <a:solidFill>
                  <a:srgbClr val="333399"/>
                </a:solidFill>
              </a:rPr>
              <a:t>http://supportcentre.maths.nuim.ie/mathsnetwork/</a:t>
            </a:r>
            <a:endParaRPr lang="en-IE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004272"/>
      </p:ext>
    </p:extLst>
  </p:cSld>
  <p:clrMapOvr>
    <a:masterClrMapping/>
  </p:clrMapOvr>
</p:sld>
</file>

<file path=ppt/theme/theme1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E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IE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4688</TotalTime>
  <Words>25</Words>
  <Application>Microsoft Office PowerPoint</Application>
  <PresentationFormat>On-screen Show (4:3)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3_Default Design</vt:lpstr>
      <vt:lpstr> Mathematics Learning Support</vt:lpstr>
      <vt:lpstr>Differences and Needs</vt:lpstr>
    </vt:vector>
  </TitlesOfParts>
  <Company>University of Limerick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for Understanding</dc:title>
  <dc:creator>Lect</dc:creator>
  <cp:lastModifiedBy>Olivia.Fitzmaurice</cp:lastModifiedBy>
  <cp:revision>48</cp:revision>
  <dcterms:created xsi:type="dcterms:W3CDTF">2010-08-24T15:28:13Z</dcterms:created>
  <dcterms:modified xsi:type="dcterms:W3CDTF">2015-07-31T13:26:21Z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TC018935939991</vt:lpwstr>
  </property>
</Properties>
</file>